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27"/>
  </p:notesMasterIdLst>
  <p:sldIdLst>
    <p:sldId id="258" r:id="rId2"/>
    <p:sldId id="260" r:id="rId3"/>
    <p:sldId id="299" r:id="rId4"/>
    <p:sldId id="330" r:id="rId5"/>
    <p:sldId id="321" r:id="rId6"/>
    <p:sldId id="302" r:id="rId7"/>
    <p:sldId id="329" r:id="rId8"/>
    <p:sldId id="308" r:id="rId9"/>
    <p:sldId id="310" r:id="rId10"/>
    <p:sldId id="323" r:id="rId11"/>
    <p:sldId id="334" r:id="rId12"/>
    <p:sldId id="317" r:id="rId13"/>
    <p:sldId id="312" r:id="rId14"/>
    <p:sldId id="316" r:id="rId15"/>
    <p:sldId id="335" r:id="rId16"/>
    <p:sldId id="336" r:id="rId17"/>
    <p:sldId id="337" r:id="rId18"/>
    <p:sldId id="324" r:id="rId19"/>
    <p:sldId id="325" r:id="rId20"/>
    <p:sldId id="326" r:id="rId21"/>
    <p:sldId id="327" r:id="rId22"/>
    <p:sldId id="328" r:id="rId23"/>
    <p:sldId id="331" r:id="rId24"/>
    <p:sldId id="333" r:id="rId25"/>
    <p:sldId id="320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906"/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22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21/05/2023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21/05/2023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21/05/2023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21/05/2023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21/05/2023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21/05/2023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21/05/2023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503" y="837211"/>
            <a:ext cx="5985341" cy="1280758"/>
          </a:xfrm>
        </p:spPr>
        <p:txBody>
          <a:bodyPr/>
          <a:lstStyle/>
          <a:p>
            <a:r>
              <a:rPr lang="nl-BE" b="0" dirty="0"/>
              <a:t>Herstel</a:t>
            </a:r>
            <a:r>
              <a:rPr lang="nl-BE" dirty="0"/>
              <a:t>systeem ramen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Door:</a:t>
            </a:r>
          </a:p>
          <a:p>
            <a:r>
              <a:rPr lang="nl-BE" dirty="0"/>
              <a:t>Jelte Boumans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hardware</a:t>
            </a:r>
          </a:p>
        </p:txBody>
      </p:sp>
    </p:spTree>
    <p:extLst>
      <p:ext uri="{BB962C8B-B14F-4D97-AF65-F5344CB8AC3E}">
        <p14:creationId xmlns:p14="http://schemas.microsoft.com/office/powerpoint/2010/main" val="407462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11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8BB7CE-02E7-F188-F880-85297A1F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1361760"/>
            <a:ext cx="8686800" cy="2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A90710-1AD2-EE7C-4691-02F34DC4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1" y="591850"/>
            <a:ext cx="4651743" cy="3749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25495-5330-2E3A-76C0-53F5B6BA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45" y="937193"/>
            <a:ext cx="3772842" cy="311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E8714-896F-749C-B35A-BD64379B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98" y="1166479"/>
            <a:ext cx="5733622" cy="1897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0BD93-CE12-76FC-6441-C05D9B24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75" y="1128373"/>
            <a:ext cx="3017782" cy="276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F535C-C3A5-92FC-FA3F-82D5B9C2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776" y="534601"/>
            <a:ext cx="3772842" cy="3864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F862D-6404-E535-D4BC-F129CA88A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268" y="657266"/>
            <a:ext cx="4985280" cy="3634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AB8B5-7C57-E4F1-AEEB-DC868AC4D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910" y="460427"/>
            <a:ext cx="3716216" cy="38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9836" y="407891"/>
              <a:ext cx="6104326" cy="34964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04326" cy="3496493"/>
                    </a:xfrm>
                    <a:prstGeom prst="rect">
                      <a:avLst/>
                    </a:prstGeom>
                  </am3d:spPr>
                  <am3d:camera>
                    <am3d:pos x="0" y="0" z="54559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833" d="1000000"/>
                    <am3d:preTrans dx="-114318752" dy="77587500" dz="-75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00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836" y="407891"/>
                <a:ext cx="6104326" cy="34964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9507F72-DBEC-6B89-3BF8-FF8606436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7850" r="5827" b="5242"/>
          <a:stretch/>
        </p:blipFill>
        <p:spPr>
          <a:xfrm>
            <a:off x="7482840" y="342899"/>
            <a:ext cx="1207770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Behuizing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30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57E27-E309-BD5A-5E5A-3E743140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2" y="1248856"/>
            <a:ext cx="7315200" cy="26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C2686-7CCC-01B4-A126-7E0A224D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54" y="376237"/>
            <a:ext cx="3985270" cy="4288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83052-8B92-C0F1-C97F-349D9D29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24" y="376237"/>
            <a:ext cx="2400050" cy="2515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C7DD64-ADDF-7D5B-E864-CDB3F694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130" y="376237"/>
            <a:ext cx="5476589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507F72-DBEC-6B89-3BF8-FF8606436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" t="7850" r="5827" b="5242"/>
          <a:stretch/>
        </p:blipFill>
        <p:spPr>
          <a:xfrm>
            <a:off x="7482840" y="342899"/>
            <a:ext cx="1207770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Behuizing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061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firmware</a:t>
            </a:r>
          </a:p>
        </p:txBody>
      </p:sp>
    </p:spTree>
    <p:extLst>
      <p:ext uri="{BB962C8B-B14F-4D97-AF65-F5344CB8AC3E}">
        <p14:creationId xmlns:p14="http://schemas.microsoft.com/office/powerpoint/2010/main" val="216918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9" y="13063"/>
            <a:ext cx="5577326" cy="1465466"/>
          </a:xfrm>
        </p:spPr>
        <p:txBody>
          <a:bodyPr/>
          <a:lstStyle/>
          <a:p>
            <a:r>
              <a:rPr lang="nl-BE" b="0" dirty="0"/>
              <a:t>Inhoud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5189" y="1478529"/>
            <a:ext cx="5577326" cy="2788671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Projectbeschrijving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Finaal resultaat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firmware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1272D-125B-4C6C-226F-D366E263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04248"/>
            <a:ext cx="3701641" cy="45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software</a:t>
            </a:r>
          </a:p>
        </p:txBody>
      </p:sp>
    </p:spTree>
    <p:extLst>
      <p:ext uri="{BB962C8B-B14F-4D97-AF65-F5344CB8AC3E}">
        <p14:creationId xmlns:p14="http://schemas.microsoft.com/office/powerpoint/2010/main" val="123652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software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166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85542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301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1385876"/>
            <a:ext cx="7423494" cy="1465466"/>
          </a:xfrm>
        </p:spPr>
        <p:txBody>
          <a:bodyPr/>
          <a:lstStyle/>
          <a:p>
            <a:r>
              <a:rPr lang="nl-BE" dirty="0"/>
              <a:t>Bedankt voor uw aandacht.</a:t>
            </a:r>
            <a:br>
              <a:rPr lang="nl-BE" dirty="0"/>
            </a:br>
            <a:r>
              <a:rPr lang="nl-BE" dirty="0"/>
              <a:t>			Vragen?</a:t>
            </a:r>
          </a:p>
        </p:txBody>
      </p:sp>
    </p:spTree>
    <p:extLst>
      <p:ext uri="{BB962C8B-B14F-4D97-AF65-F5344CB8AC3E}">
        <p14:creationId xmlns:p14="http://schemas.microsoft.com/office/powerpoint/2010/main" val="462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Introductie</a:t>
            </a:r>
          </a:p>
        </p:txBody>
      </p:sp>
    </p:spTree>
    <p:extLst>
      <p:ext uri="{BB962C8B-B14F-4D97-AF65-F5344CB8AC3E}">
        <p14:creationId xmlns:p14="http://schemas.microsoft.com/office/powerpoint/2010/main" val="6572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96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Projectbeschrijving</a:t>
            </a:r>
          </a:p>
        </p:txBody>
      </p:sp>
    </p:spTree>
    <p:extLst>
      <p:ext uri="{BB962C8B-B14F-4D97-AF65-F5344CB8AC3E}">
        <p14:creationId xmlns:p14="http://schemas.microsoft.com/office/powerpoint/2010/main" val="150957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Situation as 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29938-AD99-A8EB-945C-4DF825754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5" y="1240973"/>
            <a:ext cx="7904133" cy="2511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Situation to be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1750" y="4767263"/>
            <a:ext cx="5147953" cy="273844"/>
          </a:xfrm>
        </p:spPr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pic>
        <p:nvPicPr>
          <p:cNvPr id="1026" name="Picture 2" descr="TH30 - Extech Instruments - Data Logger, USB Temperature">
            <a:extLst>
              <a:ext uri="{FF2B5EF4-FFF2-40B4-BE49-F238E27FC236}">
                <a16:creationId xmlns:a16="http://schemas.microsoft.com/office/drawing/2014/main" id="{BD563679-F2A9-DE97-2C20-8EFC8A917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05" y="407892"/>
            <a:ext cx="3448880" cy="199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Firmware</a:t>
            </a:r>
          </a:p>
          <a:p>
            <a:r>
              <a:rPr lang="nl-BE" dirty="0"/>
              <a:t>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CAED-753C-51DD-C2AF-D57E690E4D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-1"/>
          <a:stretch/>
        </p:blipFill>
        <p:spPr bwMode="auto">
          <a:xfrm>
            <a:off x="4190169" y="171314"/>
            <a:ext cx="4325181" cy="480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28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Hardware</a:t>
            </a:r>
          </a:p>
          <a:p>
            <a:pPr lvl="1"/>
            <a:r>
              <a:rPr lang="nl-BE" dirty="0"/>
              <a:t>PCB design (</a:t>
            </a:r>
            <a:r>
              <a:rPr lang="nl-BE" dirty="0" err="1"/>
              <a:t>KiCad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CAD software (</a:t>
            </a:r>
            <a:r>
              <a:rPr lang="nl-BE" dirty="0" err="1"/>
              <a:t>Fusion</a:t>
            </a:r>
            <a:r>
              <a:rPr lang="nl-BE" dirty="0"/>
              <a:t> 360)</a:t>
            </a:r>
          </a:p>
          <a:p>
            <a:pPr lvl="1"/>
            <a:r>
              <a:rPr lang="nl-BE" dirty="0"/>
              <a:t>3D printers</a:t>
            </a:r>
          </a:p>
          <a:p>
            <a:pPr lvl="1"/>
            <a:r>
              <a:rPr lang="nl-BE" dirty="0"/>
              <a:t>Solderen met stencil</a:t>
            </a:r>
          </a:p>
          <a:p>
            <a:r>
              <a:rPr lang="nl-BE" dirty="0"/>
              <a:t>Firmware</a:t>
            </a:r>
          </a:p>
          <a:p>
            <a:pPr lvl="1"/>
            <a:r>
              <a:rPr lang="nl-BE" dirty="0" err="1"/>
              <a:t>Arduino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96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21/05/2023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Software</a:t>
            </a:r>
          </a:p>
          <a:p>
            <a:pPr lvl="1"/>
            <a:r>
              <a:rPr lang="nl-BE" dirty="0"/>
              <a:t>HTML, CSS, 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PHP</a:t>
            </a:r>
          </a:p>
          <a:p>
            <a:pPr lvl="1"/>
            <a:r>
              <a:rPr lang="nl-BE" dirty="0" err="1"/>
              <a:t>Smarty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9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293</TotalTime>
  <Words>144</Words>
  <Application>Microsoft Office PowerPoint</Application>
  <PresentationFormat>On-screen Show (16:9)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Kantoorthema</vt:lpstr>
      <vt:lpstr>Herstelsysteem ramen</vt:lpstr>
      <vt:lpstr>Inhoud</vt:lpstr>
      <vt:lpstr>Introductie</vt:lpstr>
      <vt:lpstr>Introductie</vt:lpstr>
      <vt:lpstr>Projectbeschrijving</vt:lpstr>
      <vt:lpstr>Situation as is</vt:lpstr>
      <vt:lpstr>Situation to be</vt:lpstr>
      <vt:lpstr>Nodige vaardigheden</vt:lpstr>
      <vt:lpstr>Nodige vaardigheden</vt:lpstr>
      <vt:lpstr>Resultaat hardware</vt:lpstr>
      <vt:lpstr>Blokschema</vt:lpstr>
      <vt:lpstr>Schema</vt:lpstr>
      <vt:lpstr>PCB</vt:lpstr>
      <vt:lpstr>Behuizing</vt:lpstr>
      <vt:lpstr>Blokschema</vt:lpstr>
      <vt:lpstr>Schema</vt:lpstr>
      <vt:lpstr>PCB</vt:lpstr>
      <vt:lpstr>Behuizing</vt:lpstr>
      <vt:lpstr>Resultaat firmware</vt:lpstr>
      <vt:lpstr>Resultaat firmware</vt:lpstr>
      <vt:lpstr>Resultaat software</vt:lpstr>
      <vt:lpstr>Resultaat software</vt:lpstr>
      <vt:lpstr>Conclusie</vt:lpstr>
      <vt:lpstr>Demo</vt:lpstr>
      <vt:lpstr>Bedankt voor uw aandacht.    Vragen?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Jelte Boumans</cp:lastModifiedBy>
  <cp:revision>323</cp:revision>
  <dcterms:created xsi:type="dcterms:W3CDTF">2019-12-03T14:45:58Z</dcterms:created>
  <dcterms:modified xsi:type="dcterms:W3CDTF">2023-05-21T20:35:55Z</dcterms:modified>
</cp:coreProperties>
</file>